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31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24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54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052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707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007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435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32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9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627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49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692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1" r:id="rId6"/>
    <p:sldLayoutId id="2147483687" r:id="rId7"/>
    <p:sldLayoutId id="2147483688" r:id="rId8"/>
    <p:sldLayoutId id="2147483689" r:id="rId9"/>
    <p:sldLayoutId id="2147483690" r:id="rId10"/>
    <p:sldLayoutId id="214748369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3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397396-E769-852B-9997-844820713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dirty="0"/>
              <a:t>Computer literacy practical works</a:t>
            </a:r>
            <a:endParaRPr lang="ru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E04B18D-EFC6-2BD6-E4CD-44C59104A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 Oleksandr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shkriabin</a:t>
            </a:r>
            <a:endParaRPr lang="ru-UA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2D1D3-E227-143A-0FC0-5618E9C116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74" r="10736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68DBEB-2834-13B9-CAA1-D847104E9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887225"/>
            <a:ext cx="4635314" cy="308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442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36B98A-99B3-376B-B0DD-916339776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Word:</a:t>
            </a:r>
            <a:endParaRPr lang="ru-UA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9EFEC12-EA3E-0994-E0FB-9CE777EE4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861" t="23593" r="63688" b="9451"/>
          <a:stretch/>
        </p:blipFill>
        <p:spPr>
          <a:xfrm>
            <a:off x="4553339" y="504884"/>
            <a:ext cx="3678597" cy="499084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8E862F-BF8C-F609-F095-8420D8D39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75" t="19642" r="63724" b="16309"/>
          <a:stretch/>
        </p:blipFill>
        <p:spPr>
          <a:xfrm>
            <a:off x="8231936" y="494522"/>
            <a:ext cx="3960064" cy="50012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E6B6325-1F93-12B8-C90D-5B9062254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657" y="2161747"/>
            <a:ext cx="2909596" cy="29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6215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1B8C10-AC24-2B49-ED7E-D7961344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Excel:</a:t>
            </a:r>
            <a:endParaRPr lang="ru-UA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CBC6C13E-EBFF-DAFA-81E1-636B2BEAC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4" t="26775" r="64986" b="10887"/>
          <a:stretch/>
        </p:blipFill>
        <p:spPr>
          <a:xfrm>
            <a:off x="5673790" y="2658834"/>
            <a:ext cx="6518210" cy="3751297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74EF04E-61A7-08DE-CE51-AF5C0D4D0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8" t="31071" r="66327" b="21071"/>
          <a:stretch/>
        </p:blipFill>
        <p:spPr>
          <a:xfrm>
            <a:off x="5673790" y="0"/>
            <a:ext cx="6518210" cy="265883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F2C7AE4-C700-9C50-B376-22143156E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23963"/>
            <a:ext cx="3096678" cy="30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0351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9D19B2-199F-F567-4E0E-48AEC750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Access</a:t>
            </a:r>
            <a:endParaRPr lang="ru-UA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845888E-96F5-BB36-72EE-EAE72FFF1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35" t="22157" r="69255" b="47252"/>
          <a:stretch/>
        </p:blipFill>
        <p:spPr>
          <a:xfrm>
            <a:off x="4526058" y="121297"/>
            <a:ext cx="7656208" cy="295112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1C8207-A3B0-AD51-2546-EAADC075F7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4" t="23215" r="69388" b="47024"/>
          <a:stretch/>
        </p:blipFill>
        <p:spPr>
          <a:xfrm>
            <a:off x="4526058" y="3312369"/>
            <a:ext cx="7675675" cy="288315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4D85A9-96D7-A9BB-8A47-FFA140EA85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13" t="6858" r="23812" b="15848"/>
          <a:stretch/>
        </p:blipFill>
        <p:spPr>
          <a:xfrm>
            <a:off x="1395167" y="1992404"/>
            <a:ext cx="3026004" cy="26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7794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251A2F"/>
      </a:dk2>
      <a:lt2>
        <a:srgbClr val="F0F3F2"/>
      </a:lt2>
      <a:accent1>
        <a:srgbClr val="CC4466"/>
      </a:accent1>
      <a:accent2>
        <a:srgbClr val="BA328D"/>
      </a:accent2>
      <a:accent3>
        <a:srgbClr val="C044CC"/>
      </a:accent3>
      <a:accent4>
        <a:srgbClr val="7632BA"/>
      </a:accent4>
      <a:accent5>
        <a:srgbClr val="4F44CC"/>
      </a:accent5>
      <a:accent6>
        <a:srgbClr val="3260BA"/>
      </a:accent6>
      <a:hlink>
        <a:srgbClr val="7155C6"/>
      </a:hlink>
      <a:folHlink>
        <a:srgbClr val="7F7F7F"/>
      </a:folHlink>
    </a:clrScheme>
    <a:fontScheme name="Retrospect">
      <a:majorFont>
        <a:latin typeface="Garamon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25</TotalTime>
  <Words>15</Words>
  <Application>Microsoft Office PowerPoint</Application>
  <PresentationFormat>Широкоэкранный</PresentationFormat>
  <Paragraphs>5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7" baseType="lpstr">
      <vt:lpstr>Calibri</vt:lpstr>
      <vt:lpstr>Garamond</vt:lpstr>
      <vt:lpstr>RetrospectVTI</vt:lpstr>
      <vt:lpstr>Computer literacy practical works</vt:lpstr>
      <vt:lpstr>MC Word:</vt:lpstr>
      <vt:lpstr>MC Excel:</vt:lpstr>
      <vt:lpstr>MC Access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literacy practical works</dc:title>
  <dc:creator>Oleksandr Shkriabin</dc:creator>
  <cp:lastModifiedBy>Oleksandr Shkriabin</cp:lastModifiedBy>
  <cp:revision>1</cp:revision>
  <dcterms:created xsi:type="dcterms:W3CDTF">2023-05-12T09:01:58Z</dcterms:created>
  <dcterms:modified xsi:type="dcterms:W3CDTF">2023-05-12T09:27:16Z</dcterms:modified>
</cp:coreProperties>
</file>